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9" d="100"/>
          <a:sy n="69" d="100"/>
        </p:scale>
        <p:origin x="120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225522"/>
                </a:solidFill>
              </a:rPr>
              <a:t>SÄLJBLAD – OLIVOLJA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0584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/>
              <a:t>Stötta vår klass eller vårt lag!</a:t>
            </a:r>
          </a:p>
        </p:txBody>
      </p:sp>
      <p:pic>
        <p:nvPicPr>
          <p:cNvPr id="4" name="Picture 3" descr="8ad8be97-9e29-432f-b241-722d988efd4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253" y="173875"/>
            <a:ext cx="3138056" cy="470708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1993207"/>
            <a:ext cx="4976683" cy="255454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dirty="0"/>
              <a:t>Premium  </a:t>
            </a:r>
            <a:r>
              <a:rPr lang="sv-SE" sz="1600" dirty="0"/>
              <a:t>extra </a:t>
            </a:r>
            <a:r>
              <a:rPr lang="sv-SE" sz="1600" dirty="0" err="1"/>
              <a:t>virgin</a:t>
            </a:r>
            <a:r>
              <a:rPr lang="sv-SE" sz="1600" dirty="0"/>
              <a:t> Olivolja- Kallpressad olivolja av</a:t>
            </a:r>
          </a:p>
          <a:p>
            <a:r>
              <a:rPr lang="sv-SE" sz="1600" dirty="0"/>
              <a:t>hög kvalitet från Kalamata. </a:t>
            </a:r>
          </a:p>
          <a:p>
            <a:r>
              <a:rPr lang="sv-SE" sz="1600" dirty="0"/>
              <a:t>Perfekt till sallader, pasta och matlagning</a:t>
            </a:r>
          </a:p>
          <a:p>
            <a:endParaRPr lang="sv-SE" sz="1600" dirty="0"/>
          </a:p>
          <a:p>
            <a:r>
              <a:rPr lang="sv-SE" sz="1600" dirty="0"/>
              <a:t>Stöd oss – varje köp gör skillnad!</a:t>
            </a:r>
          </a:p>
          <a:p>
            <a:endParaRPr lang="sv-SE" sz="1600" dirty="0"/>
          </a:p>
          <a:p>
            <a:r>
              <a:rPr lang="sv-SE" sz="1600" dirty="0"/>
              <a:t>Leverans sker via laget/klassen. </a:t>
            </a:r>
          </a:p>
          <a:p>
            <a:r>
              <a:rPr lang="sv-SE" sz="1600" dirty="0"/>
              <a:t>Betalning sker vid leverans eller enligt överenskommelse. </a:t>
            </a:r>
          </a:p>
          <a:p>
            <a:r>
              <a:rPr lang="sv-SE" sz="1600" dirty="0"/>
              <a:t>Tack för ditt stöd!</a:t>
            </a:r>
          </a:p>
          <a:p>
            <a:endParaRPr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 b="1"/>
              <a:t>Pris: 180 kr / flaska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5120640"/>
          <a:ext cx="8229600" cy="1499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t>Namn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Telefonnummer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Antal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67</Words>
  <Application>Microsoft Office PowerPoint</Application>
  <PresentationFormat>Bildspel på skärmen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Giannis Tsombos</dc:creator>
  <cp:keywords/>
  <dc:description>generated using python-pptx</dc:description>
  <cp:lastModifiedBy>Giannis Tsombos</cp:lastModifiedBy>
  <cp:revision>3</cp:revision>
  <dcterms:created xsi:type="dcterms:W3CDTF">2013-01-27T09:14:16Z</dcterms:created>
  <dcterms:modified xsi:type="dcterms:W3CDTF">2026-04-06T17:21:40Z</dcterms:modified>
  <cp:category/>
</cp:coreProperties>
</file>